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64" r:id="rId3"/>
    <p:sldId id="262" r:id="rId4"/>
    <p:sldId id="257" r:id="rId5"/>
    <p:sldId id="263" r:id="rId6"/>
    <p:sldId id="258" r:id="rId7"/>
    <p:sldId id="260" r:id="rId8"/>
    <p:sldId id="261" r:id="rId9"/>
    <p:sldId id="259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DE7868-7EED-441C-92F8-9F689B16368F}" type="datetimeFigureOut">
              <a:rPr lang="de-CH" smtClean="0"/>
              <a:t>19.06.2018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38869D-DAC5-4AD8-A278-FCDAF9BB0A5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184561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CH"/>
              <a:t>19.06.2018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0759990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6933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71764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17709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CH"/>
              <a:t>19.06.2018</a:t>
            </a:r>
            <a:endParaRPr lang="de-CH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029291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3352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36002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35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2500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CH"/>
              <a:t>19.06.2018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CH"/>
              <a:t>InfTrend Marco Zollinger &amp; Ruben Brönnimann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96844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CH"/>
              <a:t>19.06.2018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de-CH"/>
              <a:t>InfTrend Marco Zollinger &amp; Ruben Brönnimann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63377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de-CH"/>
              <a:t>19.06.2018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276909F-0980-4C2D-A506-D68E2E613C99}" type="slidenum">
              <a:rPr lang="de-CH" smtClean="0"/>
              <a:t>‹Nr.›</a:t>
            </a:fld>
            <a:endParaRPr lang="de-CH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54874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B9AA1B-434D-4260-A32F-F4A82706DE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Xenophile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550071F-44A9-40CA-A3E3-B306FE58DE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InfTrend</a:t>
            </a:r>
            <a:r>
              <a:rPr lang="en-US" dirty="0"/>
              <a:t> </a:t>
            </a:r>
            <a:r>
              <a:rPr lang="en-US" dirty="0" err="1"/>
              <a:t>Projekt</a:t>
            </a:r>
            <a:r>
              <a:rPr lang="en-US" dirty="0"/>
              <a:t> von Marco Z. &amp; Ruben B.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774534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3A5AAF-B2D0-4BDE-AF7D-CEAE4D02B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41B1E40-176F-497D-80B5-18B1D4646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79C9C0-A442-412F-A861-0DD422E29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026640E-3CCD-41C2-AE25-875E4EA37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356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E83A02-3470-4D5F-AE93-478A15865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6E6CB16-69DC-4EBA-942A-40C37922B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3EEE80F-86A1-48BA-9AEE-BAE95C56A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2C2520-4532-4BCC-849B-DB142F3C5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11</a:t>
            </a:fld>
            <a:endParaRPr lang="de-CH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453AD-535E-4F68-9C5B-10EC9DD709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8882" y="3294228"/>
            <a:ext cx="4186406" cy="203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272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1288F3-6C86-4A69-B311-109920E6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E5F7CA-BF9F-4674-9C9D-2AD4E23E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E73D29-9F85-4621-8DCB-1FF150E31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8251FB6-2B6E-4A25-BF6B-E3A969553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12</a:t>
            </a:fld>
            <a:endParaRPr lang="de-CH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9C1855E-AEF8-4607-A597-FA792CABB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4578" y="1293319"/>
            <a:ext cx="2441905" cy="501947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701FE6E4-879F-429E-97AA-BCCC47C5D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623" y="1293321"/>
            <a:ext cx="2441905" cy="5019471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519FAD8-BB6B-4BE5-B11C-50C2372A0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659" y="1293319"/>
            <a:ext cx="2441905" cy="501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640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45B48F-984D-4B52-A90E-0489D1DC3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Übersicht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B19041-AF10-4B83-8A98-D60D0ED92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  <a:p>
            <a:r>
              <a:rPr lang="de-CH" dirty="0"/>
              <a:t>Aufteilung</a:t>
            </a:r>
          </a:p>
          <a:p>
            <a:r>
              <a:rPr lang="de-CH" dirty="0"/>
              <a:t>Schwierigkeiten</a:t>
            </a:r>
          </a:p>
          <a:p>
            <a:r>
              <a:rPr lang="de-CH" dirty="0"/>
              <a:t>Erfolg</a:t>
            </a:r>
          </a:p>
          <a:p>
            <a:r>
              <a:rPr lang="de-CH" dirty="0"/>
              <a:t>Demo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420185-5018-4BBA-81C6-33CAA21E0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7067E9-71D4-4A39-A2F1-388F84D78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17DE19-29B8-4453-B51B-14CECD259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355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E5B0B4-E9C4-4BBA-890A-1C0F9DF57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Vorgehen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54691F-1DC2-4FD0-9CB7-6E568C7DC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ARCore</a:t>
            </a:r>
            <a:r>
              <a:rPr lang="de-CH" dirty="0"/>
              <a:t> installieren</a:t>
            </a:r>
          </a:p>
          <a:p>
            <a:r>
              <a:rPr lang="de-CH" dirty="0" err="1"/>
              <a:t>HelloAR</a:t>
            </a:r>
            <a:r>
              <a:rPr lang="de-CH" dirty="0"/>
              <a:t> Scene</a:t>
            </a:r>
          </a:p>
          <a:p>
            <a:r>
              <a:rPr lang="de-CH" dirty="0"/>
              <a:t>Eigenes UI</a:t>
            </a:r>
          </a:p>
          <a:p>
            <a:r>
              <a:rPr lang="de-CH" dirty="0"/>
              <a:t>Pro Objekt eine Szene</a:t>
            </a:r>
          </a:p>
          <a:p>
            <a:r>
              <a:rPr lang="de-CH" dirty="0"/>
              <a:t>Eigene Scenes mit </a:t>
            </a:r>
            <a:r>
              <a:rPr lang="de-CH" dirty="0" err="1"/>
              <a:t>ARCore</a:t>
            </a:r>
            <a:r>
              <a:rPr lang="de-CH" dirty="0"/>
              <a:t> und dynamischem Objektwechsel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676B2B-1606-416A-A4E1-C097C44C0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 dirty="0"/>
              <a:t>19.06.2018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1930CAC-DEFA-4FD8-B8FE-5B3760AF3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 err="1"/>
              <a:t>InfTrend</a:t>
            </a:r>
            <a:r>
              <a:rPr lang="de-CH" dirty="0"/>
              <a:t> Marco Zollinger &amp; Ruben Brönnimann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8FE77B-75E0-4668-9E6D-B59A5902D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3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1958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2D7A50-D68E-47BE-883D-51C211AB8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Aufteilung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FC7F33-6C19-4116-B0A8-4EE28275AC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/>
              <a:t>Ruben</a:t>
            </a:r>
          </a:p>
          <a:p>
            <a:pPr lvl="1"/>
            <a:r>
              <a:rPr lang="de-CH"/>
              <a:t>UI</a:t>
            </a:r>
          </a:p>
          <a:p>
            <a:pPr lvl="1"/>
            <a:r>
              <a:rPr lang="de-CH"/>
              <a:t>Suzanne</a:t>
            </a:r>
          </a:p>
          <a:p>
            <a:pPr lvl="1"/>
            <a:r>
              <a:rPr lang="de-CH"/>
              <a:t>Modellierung</a:t>
            </a:r>
          </a:p>
          <a:p>
            <a:r>
              <a:rPr lang="de-CH"/>
              <a:t>Marco</a:t>
            </a:r>
          </a:p>
          <a:p>
            <a:pPr lvl="1"/>
            <a:r>
              <a:rPr lang="de-CH"/>
              <a:t>Alien Objekt</a:t>
            </a:r>
          </a:p>
          <a:p>
            <a:pPr lvl="1"/>
            <a:r>
              <a:rPr lang="de-CH"/>
              <a:t>Objekt Platzierung</a:t>
            </a:r>
          </a:p>
          <a:p>
            <a:pPr lvl="1"/>
            <a:r>
              <a:rPr lang="de-CH"/>
              <a:t>Builden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0D63F19-2555-4A03-AE17-8A61E1A8B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E5D955-F9F1-4998-A253-6C1BCFE55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6283C4F-0F44-4AA8-95D2-1BFC62620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5136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5B1A0F-4F47-41E8-AC29-A48DFB6AA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Schwierigkeiten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00697-4934-487E-8DE1-70905F33D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Testen</a:t>
            </a:r>
          </a:p>
          <a:p>
            <a:pPr lvl="1"/>
            <a:r>
              <a:rPr lang="de-CH" dirty="0"/>
              <a:t>Nur 1 Gerät!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1C703B6-CABA-44D0-880F-D608E875C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82077B1-5E5D-458F-9F33-8F548E14B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EB17F73-A459-440E-8052-803075AFD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2027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2678CD-7392-452F-9361-EB4111C4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Schwierigkeiten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576704-4DF9-4188-A9A1-551397C55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ARCore</a:t>
            </a:r>
            <a:r>
              <a:rPr lang="en-US" dirty="0"/>
              <a:t> Framework</a:t>
            </a: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E976A354-6826-4FC5-B457-DA4D4E63C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492F351-2659-451B-B9FA-AB4D79F92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9E53A37-EB1F-47CA-8BB8-C52CDAD6B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6</a:t>
            </a:fld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52D9FA1-DE2E-4A55-9BC2-35939F57D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4748" y="2008746"/>
            <a:ext cx="7309467" cy="4303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293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8342B4-C491-4122-8877-CBC71193E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Schwierigkeiten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EE4980-3187-402B-995F-C47585E63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/>
              <a:t>Scene wechseln</a:t>
            </a:r>
          </a:p>
          <a:p>
            <a:pPr marL="0" indent="0">
              <a:buNone/>
            </a:pPr>
            <a:endParaRPr lang="de-CH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B2589697-0B00-4004-9CCB-EFA475A51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D394ACD-2756-4535-9109-499117F4E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D8C22D4-2B33-4538-83F1-BD43E42FF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7</a:t>
            </a:fld>
            <a:endParaRPr lang="de-CH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FB0E9DD-B002-432C-9ADE-3AA2CB12A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2289" y="4091007"/>
            <a:ext cx="3124200" cy="809625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49E823F-1C86-4E49-B141-0BCB40400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527" y="2842098"/>
            <a:ext cx="4695825" cy="94297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53F96CE-C7CA-42A9-BD43-77F3CC6640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4981" y="5383775"/>
            <a:ext cx="2238375" cy="56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966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A58E5F-F487-457E-8A3F-C7BA4982F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Schwierigkeiten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B3B093-7B52-4608-92F0-D80F3A64A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Objekte</a:t>
            </a:r>
            <a:r>
              <a:rPr lang="en-US" dirty="0"/>
              <a:t> </a:t>
            </a:r>
            <a:r>
              <a:rPr lang="en-US" dirty="0" err="1"/>
              <a:t>importieren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D99678-786D-40A3-A9A8-B2DF18869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8143BD0-4DB9-4C1D-968B-ADDF51A94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F540DA-6E63-4977-B0CB-A5806C26E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8</a:t>
            </a:fld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B40CC01-56E5-45A2-A376-5E0E48FC8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992" y="2687214"/>
            <a:ext cx="6698890" cy="364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7199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3264C-45C3-4297-AF88-745CB9730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Erfolg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46EADD-38CA-449B-A573-8949A831F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CH" dirty="0"/>
              <a:t>Erfolgreicher Szenenwechsel mit Parameterübergabe</a:t>
            </a:r>
          </a:p>
          <a:p>
            <a:r>
              <a:rPr lang="de-CH" dirty="0" err="1"/>
              <a:t>Instanzieren</a:t>
            </a:r>
            <a:r>
              <a:rPr lang="de-CH" dirty="0"/>
              <a:t> von komplexem Objekt</a:t>
            </a:r>
          </a:p>
          <a:p>
            <a:r>
              <a:rPr lang="de-CH" dirty="0"/>
              <a:t>Interaktion mit </a:t>
            </a:r>
            <a:r>
              <a:rPr lang="de-CH" dirty="0" err="1"/>
              <a:t>RayCasting</a:t>
            </a:r>
            <a:endParaRPr lang="de-CH" dirty="0"/>
          </a:p>
          <a:p>
            <a:r>
              <a:rPr lang="de-CH" dirty="0" err="1"/>
              <a:t>Git</a:t>
            </a:r>
            <a:endParaRPr lang="de-CH" dirty="0"/>
          </a:p>
          <a:p>
            <a:r>
              <a:rPr lang="de-CH" dirty="0"/>
              <a:t> Viel gelernt</a:t>
            </a:r>
          </a:p>
          <a:p>
            <a:pPr lvl="1"/>
            <a:r>
              <a:rPr lang="de-CH" dirty="0"/>
              <a:t>Unity</a:t>
            </a:r>
          </a:p>
          <a:p>
            <a:pPr lvl="1"/>
            <a:r>
              <a:rPr lang="de-CH" dirty="0" err="1"/>
              <a:t>ARCore</a:t>
            </a:r>
            <a:endParaRPr lang="de-CH" dirty="0"/>
          </a:p>
          <a:p>
            <a:pPr lvl="1"/>
            <a:r>
              <a:rPr lang="de-CH" dirty="0"/>
              <a:t>C#</a:t>
            </a:r>
          </a:p>
          <a:p>
            <a:r>
              <a:rPr lang="de-CH" dirty="0"/>
              <a:t>Funktionierende und stabile Applikation!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BDA218-FB92-4C3C-B87F-66793E77D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19.06.2018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F561176-A8C1-42E3-BE25-7606FEA2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InfTrend Marco Zollinger &amp; Ruben Brönnimann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5EB38E-E2D9-4B28-A194-76737D6E2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76909F-0980-4C2D-A506-D68E2E613C99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3584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Zuschneiden">
  <a:themeElements>
    <a:clrScheme name="Zuschneiden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Zuschneiden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Zuschneiden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TM10001105[[fn=Ernte]]</Template>
  <TotalTime>0</TotalTime>
  <Words>177</Words>
  <Application>Microsoft Office PowerPoint</Application>
  <PresentationFormat>Breitbild</PresentationFormat>
  <Paragraphs>78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5" baseType="lpstr">
      <vt:lpstr>Calibri</vt:lpstr>
      <vt:lpstr>Franklin Gothic Book</vt:lpstr>
      <vt:lpstr>Zuschneiden</vt:lpstr>
      <vt:lpstr>Xenophile</vt:lpstr>
      <vt:lpstr>Übersicht</vt:lpstr>
      <vt:lpstr>Vorgehen</vt:lpstr>
      <vt:lpstr>Aufteilung</vt:lpstr>
      <vt:lpstr>Schwierigkeiten</vt:lpstr>
      <vt:lpstr>Schwierigkeiten</vt:lpstr>
      <vt:lpstr>Schwierigkeiten</vt:lpstr>
      <vt:lpstr>Schwierigkeiten</vt:lpstr>
      <vt:lpstr>Erfolg</vt:lpstr>
      <vt:lpstr>Demo</vt:lpstr>
      <vt:lpstr>Demo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Xenophile</dc:title>
  <dc:creator>Ruben Broennimann</dc:creator>
  <cp:lastModifiedBy>Ruben Broennimann</cp:lastModifiedBy>
  <cp:revision>32</cp:revision>
  <dcterms:created xsi:type="dcterms:W3CDTF">2018-06-18T13:36:05Z</dcterms:created>
  <dcterms:modified xsi:type="dcterms:W3CDTF">2018-06-19T08:37:40Z</dcterms:modified>
</cp:coreProperties>
</file>

<file path=docProps/thumbnail.jpeg>
</file>